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85" r:id="rId3"/>
    <p:sldId id="269" r:id="rId4"/>
    <p:sldId id="271" r:id="rId5"/>
    <p:sldId id="272" r:id="rId6"/>
    <p:sldId id="286" r:id="rId7"/>
    <p:sldId id="274" r:id="rId8"/>
    <p:sldId id="275" r:id="rId9"/>
    <p:sldId id="287" r:id="rId10"/>
    <p:sldId id="277" r:id="rId11"/>
    <p:sldId id="278" r:id="rId12"/>
    <p:sldId id="288" r:id="rId13"/>
    <p:sldId id="280" r:id="rId14"/>
    <p:sldId id="281" r:id="rId15"/>
    <p:sldId id="282" r:id="rId16"/>
    <p:sldId id="289" r:id="rId17"/>
    <p:sldId id="257" r:id="rId18"/>
    <p:sldId id="266" r:id="rId19"/>
    <p:sldId id="290" r:id="rId20"/>
    <p:sldId id="267" r:id="rId21"/>
    <p:sldId id="268" r:id="rId22"/>
    <p:sldId id="352" r:id="rId23"/>
    <p:sldId id="35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7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25B0-A7B5-4EB5-97FD-D35230F1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E10A4-4606-4A0C-AA11-E8C63EF5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9DF5-FEF7-4DB1-A1BA-B741F142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D8849-EDF2-490A-BBF8-7A61C564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B0CA4-407D-4408-8D35-9283F70B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0837-282B-45B6-9277-0755ECDC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36BA8-443C-4919-B3DE-0D0E3C66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61B7-9F2D-4E97-A81D-70C84B02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02F1A-DAB7-422B-B5BC-16A0E8D8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D91C-E2E8-4E45-B796-BC2E8CBE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2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090F6-A2FC-4627-BA4B-EDFF3AE3A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14D0-B76D-44CE-A5AB-DA19E7F06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3A594-EC8E-4567-8B61-49AAA93C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31594-032D-4594-84C5-73E98CDD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A8FB6-DA0D-42FB-87FE-26351017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90AA-61E7-4315-A38C-830207E8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107C-94DB-40EF-AACC-2D0521C7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D431B-5012-46BA-8B83-802A9615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52991-89EC-4363-AD1B-90C922E5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FF3CF-BF43-4D9C-8414-E0D62872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2CFA-4CC4-47C2-AEA8-39068588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A0EE9-669A-4C72-BD9A-29C712339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C14C5-198E-4060-8AFB-B9E6105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8144-F2D8-4BB5-AEFB-F0B08003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2E597-7087-4685-8305-EFA0FF76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9B1C-FF46-4303-9EFF-50FB0FD7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BA99-8FD5-42C3-9188-B41D46078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AE4C2-D59E-40CD-894C-76E13D45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A67C5-2324-4A2F-B07B-BAA062B6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011D5-1B52-4DA5-8DCE-095D41CC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C7243-9E36-4637-AB53-09E9FA9D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7A9E-2580-40BE-AB62-BA01376F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1B65-943C-4FB8-979D-BBBE41E7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32FBD-4E02-415A-9F4E-AFFACA74B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87D93-3C1D-4166-BFAB-E0968F788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B9790-AE79-4E3B-8003-8BC379350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F182B-9105-4AEB-892B-163C8F88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2E8DD2-78D5-4F6E-9013-4F17FFE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9A9F0-B718-4638-A5B9-28EBE337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3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CE25-02C8-4B80-833F-730B4FA1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41EF1-A376-4792-8A62-E37DB179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E955A-AC8F-42C5-83D5-C3A15422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20467-3608-40A7-8033-D378322F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501A4-139D-4FB8-87D7-BEB30C67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4648B-6608-4053-A880-6A298821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9E76F-4A8D-4EBC-901D-E9347652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0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AFDE-A9F2-4D16-ABEE-F0ABD241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6BDD5-E5EC-4EB2-AEAC-4D8A164F5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A9ACC-FD53-4B43-978A-A7A56587E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B26F0-A7FA-4B2E-BA1B-FF792B1F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DB293-33CB-46DB-9F2E-AA6F8841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58FA7-5B2E-4F97-B202-427B99C8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76B0-661B-4BCD-8B60-31992A50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9AA86-752C-4E15-B224-A274E7169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80B83-97B0-4977-8808-C6B409A98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B66BA-BE85-4C2F-B241-21AF5FEB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EB871-3F81-41A6-8E87-1670C8B1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946B8-0478-4130-A4EF-ED258EF8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282E7-F0E1-4B37-8527-BC096CB3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7E263-9A18-44C5-A860-5E7598375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1055E-C507-4C2F-9C6C-65CE1E53A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F4D4C-CDC0-4001-A9DB-7D59C8F65CD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116D0-199D-4C69-BDB6-D9EE455D9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03014-DACD-431B-B432-9C5123BE2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1A954-5BD2-4E9E-9921-13960B2E0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DF69-2B68-441D-968B-CC18DE99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PETA CALEG MADURA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5543-2350-4DDE-9A7C-4122513F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Kab</a:t>
            </a:r>
            <a:r>
              <a:rPr lang="en-US" b="1" dirty="0"/>
              <a:t>/Kota </a:t>
            </a:r>
          </a:p>
          <a:p>
            <a:pPr marL="0" indent="0">
              <a:buNone/>
            </a:pPr>
            <a:r>
              <a:rPr lang="en-US" dirty="0"/>
              <a:t>(1). </a:t>
            </a:r>
            <a:r>
              <a:rPr lang="en-US" dirty="0" err="1"/>
              <a:t>Kabupaten</a:t>
            </a:r>
            <a:r>
              <a:rPr lang="en-US" dirty="0"/>
              <a:t> BANGKALAN</a:t>
            </a:r>
          </a:p>
          <a:p>
            <a:pPr marL="0" indent="0">
              <a:buNone/>
            </a:pPr>
            <a:r>
              <a:rPr lang="en-US" dirty="0"/>
              <a:t>(2). </a:t>
            </a:r>
            <a:r>
              <a:rPr lang="en-US" dirty="0" err="1"/>
              <a:t>Kabupaten</a:t>
            </a:r>
            <a:r>
              <a:rPr lang="en-US" dirty="0"/>
              <a:t> SAMPANG</a:t>
            </a:r>
          </a:p>
          <a:p>
            <a:pPr marL="0" indent="0">
              <a:buNone/>
            </a:pPr>
            <a:r>
              <a:rPr lang="en-US" dirty="0"/>
              <a:t>(3). </a:t>
            </a:r>
            <a:r>
              <a:rPr lang="en-US" dirty="0" err="1"/>
              <a:t>Kabupaten</a:t>
            </a:r>
            <a:r>
              <a:rPr lang="en-US" dirty="0"/>
              <a:t> PAMEKASAN</a:t>
            </a:r>
          </a:p>
          <a:p>
            <a:pPr marL="0" indent="0">
              <a:buNone/>
            </a:pPr>
            <a:r>
              <a:rPr lang="en-US" dirty="0"/>
              <a:t>(4). </a:t>
            </a:r>
            <a:r>
              <a:rPr lang="en-US" dirty="0" err="1"/>
              <a:t>Kabupaten</a:t>
            </a:r>
            <a:r>
              <a:rPr lang="en-US" dirty="0"/>
              <a:t> SUMENEP</a:t>
            </a:r>
          </a:p>
          <a:p>
            <a:pPr marL="0" indent="0">
              <a:buNone/>
            </a:pP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Note :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Resultan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adalah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kekuatan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caleg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diakumulasi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secara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proporsional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bobot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DPT di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masing-masing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</a:rPr>
              <a:t>wilayah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D5EAB-1481-4117-9CB1-7DFE0F00B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638792"/>
            <a:ext cx="59626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4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110B-E691-4514-9400-636793E8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43FA2-8BA2-4C7D-99C8-BEEE0EAB7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7968" cy="6668814"/>
          </a:xfrm>
        </p:spPr>
      </p:pic>
    </p:spTree>
    <p:extLst>
      <p:ext uri="{BB962C8B-B14F-4D97-AF65-F5344CB8AC3E}">
        <p14:creationId xmlns:p14="http://schemas.microsoft.com/office/powerpoint/2010/main" val="213137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DEA-B73F-4A97-BDD1-AA6979CC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F91C-BB96-4995-9B57-3FBA3F53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83281-6903-493E-BFA0-7FEE70E5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" y="1576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SUMENEP</a:t>
            </a:r>
          </a:p>
        </p:txBody>
      </p:sp>
    </p:spTree>
    <p:extLst>
      <p:ext uri="{BB962C8B-B14F-4D97-AF65-F5344CB8AC3E}">
        <p14:creationId xmlns:p14="http://schemas.microsoft.com/office/powerpoint/2010/main" val="237118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55D3-717A-416D-A384-BA0F1BB3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AC2F4-1C7E-4A79-BDAC-47D811BFC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0" y="144408"/>
            <a:ext cx="10332156" cy="5811838"/>
          </a:xfrm>
        </p:spPr>
      </p:pic>
    </p:spTree>
    <p:extLst>
      <p:ext uri="{BB962C8B-B14F-4D97-AF65-F5344CB8AC3E}">
        <p14:creationId xmlns:p14="http://schemas.microsoft.com/office/powerpoint/2010/main" val="230530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D626-9ED5-4CB8-BB60-CFD097FC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BC98-9EE5-4812-BDEB-C973AFCB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D2014-9384-4CD9-B980-7E7D2DEB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2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9CA0-B352-4095-AEE4-F42D5C12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ADE1-C51F-4F5E-B578-4F9811A4B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7064-B54C-46A1-B76D-3768FA16A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 RI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JATIM XI (MADURA)</a:t>
            </a:r>
          </a:p>
        </p:txBody>
      </p:sp>
    </p:spTree>
    <p:extLst>
      <p:ext uri="{BB962C8B-B14F-4D97-AF65-F5344CB8AC3E}">
        <p14:creationId xmlns:p14="http://schemas.microsoft.com/office/powerpoint/2010/main" val="74766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3BEF8225-3C53-4BD8-8AA2-2023647C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186" y="804041"/>
            <a:ext cx="9180513" cy="610952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C0AEE-560C-40BB-9EED-57B403BF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189186"/>
            <a:ext cx="11813627" cy="666881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D34365-25F3-4E9B-B6C6-FA248F3731C4}"/>
              </a:ext>
            </a:extLst>
          </p:cNvPr>
          <p:cNvSpPr txBox="1">
            <a:spLocks/>
          </p:cNvSpPr>
          <p:nvPr/>
        </p:nvSpPr>
        <p:spPr>
          <a:xfrm>
            <a:off x="6621521" y="5282708"/>
            <a:ext cx="5249916" cy="10723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/>
              <a:t>ELEKTABILITAS </a:t>
            </a:r>
            <a:r>
              <a:rPr lang="en-US" sz="3200" b="1" dirty="0"/>
              <a:t>CALEG DPR RI  DAPIL MADURA</a:t>
            </a:r>
          </a:p>
        </p:txBody>
      </p:sp>
    </p:spTree>
    <p:extLst>
      <p:ext uri="{BB962C8B-B14F-4D97-AF65-F5344CB8AC3E}">
        <p14:creationId xmlns:p14="http://schemas.microsoft.com/office/powerpoint/2010/main" val="351603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3BEF8225-3C53-4BD8-8AA2-2023647C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5197" y="0"/>
            <a:ext cx="9180513" cy="6913563"/>
          </a:xfrm>
          <a:prstGeom prst="rect">
            <a:avLst/>
          </a:prstGeom>
          <a:noFill/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2DCFFA8-8947-40AA-B62A-7EB5A0B7C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58108"/>
              </p:ext>
            </p:extLst>
          </p:nvPr>
        </p:nvGraphicFramePr>
        <p:xfrm>
          <a:off x="6767927" y="4858115"/>
          <a:ext cx="2271987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04883">
                  <a:extLst>
                    <a:ext uri="{9D8B030D-6E8A-4147-A177-3AD203B41FA5}">
                      <a16:colId xmlns:a16="http://schemas.microsoft.com/office/drawing/2014/main" val="2946697485"/>
                    </a:ext>
                  </a:extLst>
                </a:gridCol>
                <a:gridCol w="867104">
                  <a:extLst>
                    <a:ext uri="{9D8B030D-6E8A-4147-A177-3AD203B41FA5}">
                      <a16:colId xmlns:a16="http://schemas.microsoft.com/office/drawing/2014/main" val="188375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KAB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35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BANGKALAN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71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SAMPANG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68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PAMEKASAN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24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SUMENEP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6665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46D483F-AB69-4EC3-8341-F9D377B3A4F3}"/>
              </a:ext>
            </a:extLst>
          </p:cNvPr>
          <p:cNvSpPr/>
          <p:nvPr/>
        </p:nvSpPr>
        <p:spPr>
          <a:xfrm>
            <a:off x="6723817" y="457200"/>
            <a:ext cx="3174113" cy="1203960"/>
          </a:xfrm>
          <a:prstGeom prst="rect">
            <a:avLst/>
          </a:prstGeom>
          <a:solidFill>
            <a:srgbClr val="C000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RESULTAN ELEKTABILITAS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 CALEG DPR RI </a:t>
            </a:r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JATIM 14 (MADURA)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65823B-2B4D-4897-9F7D-19A25E84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81" y="457200"/>
            <a:ext cx="869131" cy="1203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B22A9D-1394-4EE2-89EE-5E69A3B65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53" y="0"/>
            <a:ext cx="5516374" cy="69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DPRD JATIM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JATIM 14 (MADURA)</a:t>
            </a:r>
          </a:p>
        </p:txBody>
      </p:sp>
    </p:spTree>
    <p:extLst>
      <p:ext uri="{BB962C8B-B14F-4D97-AF65-F5344CB8AC3E}">
        <p14:creationId xmlns:p14="http://schemas.microsoft.com/office/powerpoint/2010/main" val="20542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BANGKALAN</a:t>
            </a:r>
          </a:p>
        </p:txBody>
      </p:sp>
    </p:spTree>
    <p:extLst>
      <p:ext uri="{BB962C8B-B14F-4D97-AF65-F5344CB8AC3E}">
        <p14:creationId xmlns:p14="http://schemas.microsoft.com/office/powerpoint/2010/main" val="413334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A6EA-A35F-44BA-8B10-6D925299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202D68-67F2-48BC-AA17-369A20E62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3" y="250684"/>
            <a:ext cx="11955517" cy="6607316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A26F8AA-FAD8-43B1-83F4-FA289BAC5357}"/>
              </a:ext>
            </a:extLst>
          </p:cNvPr>
          <p:cNvSpPr txBox="1">
            <a:spLocks/>
          </p:cNvSpPr>
          <p:nvPr/>
        </p:nvSpPr>
        <p:spPr>
          <a:xfrm>
            <a:off x="6495393" y="5282708"/>
            <a:ext cx="5249916" cy="10723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/>
              <a:t>ELEKTABILITAS CALEG DPRD PROVINSI DAPIL MADURA</a:t>
            </a:r>
          </a:p>
        </p:txBody>
      </p:sp>
    </p:spTree>
    <p:extLst>
      <p:ext uri="{BB962C8B-B14F-4D97-AF65-F5344CB8AC3E}">
        <p14:creationId xmlns:p14="http://schemas.microsoft.com/office/powerpoint/2010/main" val="427259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52B146-27A3-4770-846F-7ADE1412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3" y="1492468"/>
            <a:ext cx="10893093" cy="52394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842C93-9D7D-4730-8975-0825BDFCA07F}"/>
              </a:ext>
            </a:extLst>
          </p:cNvPr>
          <p:cNvSpPr/>
          <p:nvPr/>
        </p:nvSpPr>
        <p:spPr>
          <a:xfrm>
            <a:off x="775136" y="288508"/>
            <a:ext cx="3174113" cy="1203960"/>
          </a:xfrm>
          <a:prstGeom prst="rect">
            <a:avLst/>
          </a:prstGeom>
          <a:solidFill>
            <a:srgbClr val="C000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RESULTAN ELEKTABILITAS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 CALEG DPRD PROVINSI </a:t>
            </a:r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JATIM 14 (MADURA)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6BF33-B1C4-4410-9578-2436698C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96" y="246542"/>
            <a:ext cx="1447925" cy="12878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588247-0B7E-4C59-BC06-FCB6D208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91354"/>
              </p:ext>
            </p:extLst>
          </p:nvPr>
        </p:nvGraphicFramePr>
        <p:xfrm>
          <a:off x="8639546" y="237649"/>
          <a:ext cx="2719357" cy="13056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81514">
                  <a:extLst>
                    <a:ext uri="{9D8B030D-6E8A-4147-A177-3AD203B41FA5}">
                      <a16:colId xmlns:a16="http://schemas.microsoft.com/office/drawing/2014/main" val="2946697485"/>
                    </a:ext>
                  </a:extLst>
                </a:gridCol>
                <a:gridCol w="1037843">
                  <a:extLst>
                    <a:ext uri="{9D8B030D-6E8A-4147-A177-3AD203B41FA5}">
                      <a16:colId xmlns:a16="http://schemas.microsoft.com/office/drawing/2014/main" val="1883757398"/>
                    </a:ext>
                  </a:extLst>
                </a:gridCol>
              </a:tblGrid>
              <a:tr h="197103">
                <a:tc>
                  <a:txBody>
                    <a:bodyPr/>
                    <a:lstStyle/>
                    <a:p>
                      <a:r>
                        <a:rPr lang="en-US" sz="1100" dirty="0"/>
                        <a:t>KAB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BOBOT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3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BANGKALAN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718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SAMPANG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68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PAMEKASAN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242548"/>
                  </a:ext>
                </a:extLst>
              </a:tr>
              <a:tr h="269357">
                <a:tc>
                  <a:txBody>
                    <a:bodyPr/>
                    <a:lstStyle/>
                    <a:p>
                      <a:r>
                        <a:rPr lang="en-US" sz="1100" dirty="0"/>
                        <a:t>SUMENEP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6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1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3FCFD-B0BD-4CA2-A664-0F912F46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19" y="0"/>
            <a:ext cx="6722762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10EFB9-EC24-4504-863E-AEB0BC92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19" y="-1"/>
            <a:ext cx="6722762" cy="70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929B-7C53-4308-B577-45046D14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67AC4-1F73-4415-826F-E9320A031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57" y="-1"/>
            <a:ext cx="12229711" cy="6700345"/>
          </a:xfrm>
        </p:spPr>
      </p:pic>
    </p:spTree>
    <p:extLst>
      <p:ext uri="{BB962C8B-B14F-4D97-AF65-F5344CB8AC3E}">
        <p14:creationId xmlns:p14="http://schemas.microsoft.com/office/powerpoint/2010/main" val="193837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6B6F-0457-4467-A389-7432B1DB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F7D01-0E9E-4B7E-AA76-A980DBF1C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" y="67099"/>
            <a:ext cx="11953424" cy="6723801"/>
          </a:xfrm>
        </p:spPr>
      </p:pic>
    </p:spTree>
    <p:extLst>
      <p:ext uri="{BB962C8B-B14F-4D97-AF65-F5344CB8AC3E}">
        <p14:creationId xmlns:p14="http://schemas.microsoft.com/office/powerpoint/2010/main" val="390754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0D2E-7472-416C-BDB5-9B814017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A2B5-9127-404E-8EA7-47E4330B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E5BEC-797D-4ABD-8100-9E1BED9D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9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SAMPANG</a:t>
            </a:r>
          </a:p>
        </p:txBody>
      </p:sp>
    </p:spTree>
    <p:extLst>
      <p:ext uri="{BB962C8B-B14F-4D97-AF65-F5344CB8AC3E}">
        <p14:creationId xmlns:p14="http://schemas.microsoft.com/office/powerpoint/2010/main" val="413611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D96-EFD7-4BEA-AF66-7182E8D1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218B7-CF5E-4464-A0F3-C12D07D75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8" y="175938"/>
            <a:ext cx="11514860" cy="6477109"/>
          </a:xfrm>
        </p:spPr>
      </p:pic>
    </p:spTree>
    <p:extLst>
      <p:ext uri="{BB962C8B-B14F-4D97-AF65-F5344CB8AC3E}">
        <p14:creationId xmlns:p14="http://schemas.microsoft.com/office/powerpoint/2010/main" val="1356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C4D5-34F4-46D5-83E8-BE550D09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487D-9118-4C4C-BEA6-3161B6E0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E64E5-FB44-4A13-A547-B6EBE703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2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1112062" cy="21841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KOTA/KABUPATEN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PAMEKASAN</a:t>
            </a:r>
          </a:p>
        </p:txBody>
      </p:sp>
    </p:spTree>
    <p:extLst>
      <p:ext uri="{BB962C8B-B14F-4D97-AF65-F5344CB8AC3E}">
        <p14:creationId xmlns:p14="http://schemas.microsoft.com/office/powerpoint/2010/main" val="250411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155</Words>
  <Application>Microsoft Office PowerPoint</Application>
  <PresentationFormat>Widescreen</PresentationFormat>
  <Paragraphs>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Bauhaus 93</vt:lpstr>
      <vt:lpstr>Calibri</vt:lpstr>
      <vt:lpstr>Calibri Light</vt:lpstr>
      <vt:lpstr>Wingdings</vt:lpstr>
      <vt:lpstr>Office Theme</vt:lpstr>
      <vt:lpstr>PETA CALEG MADURA</vt:lpstr>
      <vt:lpstr>ELEKTABILITAS CALEG DPRD KOTA/KABUPATEN BANGKALAN</vt:lpstr>
      <vt:lpstr>PowerPoint Presentation</vt:lpstr>
      <vt:lpstr>PowerPoint Presentation</vt:lpstr>
      <vt:lpstr>PowerPoint Presentation</vt:lpstr>
      <vt:lpstr>ELEKTABILITAS CALEG DPRD KOTA/KABUPATEN SAMPANG</vt:lpstr>
      <vt:lpstr>PowerPoint Presentation</vt:lpstr>
      <vt:lpstr>PowerPoint Presentation</vt:lpstr>
      <vt:lpstr>ELEKTABILITAS CALEG DPRD KOTA/KABUPATEN PAMEKASAN</vt:lpstr>
      <vt:lpstr>PowerPoint Presentation</vt:lpstr>
      <vt:lpstr>PowerPoint Presentation</vt:lpstr>
      <vt:lpstr>ELEKTABILITAS CALEG DPRD KOTA/KABUPATEN SUMENEP</vt:lpstr>
      <vt:lpstr>PowerPoint Presentation</vt:lpstr>
      <vt:lpstr>PowerPoint Presentation</vt:lpstr>
      <vt:lpstr>PowerPoint Presentation</vt:lpstr>
      <vt:lpstr>ELEKTABILITAS CALEG DPR RI JATIM XI (MADURA)</vt:lpstr>
      <vt:lpstr>PowerPoint Presentation</vt:lpstr>
      <vt:lpstr>PowerPoint Presentation</vt:lpstr>
      <vt:lpstr>ELEKTABILITAS CALEG DPRD JATIM JATIM 14 (MADURA)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 CALEG MADURA</dc:title>
  <dc:creator>rian</dc:creator>
  <cp:lastModifiedBy>rian</cp:lastModifiedBy>
  <cp:revision>13</cp:revision>
  <dcterms:created xsi:type="dcterms:W3CDTF">2019-02-04T12:02:06Z</dcterms:created>
  <dcterms:modified xsi:type="dcterms:W3CDTF">2019-02-10T07:08:54Z</dcterms:modified>
</cp:coreProperties>
</file>